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67" r:id="rId15"/>
    <p:sldId id="276" r:id="rId16"/>
    <p:sldId id="268" r:id="rId17"/>
    <p:sldId id="269" r:id="rId18"/>
    <p:sldId id="277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98EBF-40FF-4FDC-9CA9-4CD59919E7E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63DDB3-6500-4CD0-87A4-9477CEFCF676}">
      <dgm:prSet phldrT="[Text]"/>
      <dgm:spPr/>
      <dgm:t>
        <a:bodyPr/>
        <a:lstStyle/>
        <a:p>
          <a:r>
            <a:rPr lang="fa-IR" dirty="0" smtClean="0">
              <a:cs typeface="B Jadid" pitchFamily="2" charset="-78"/>
            </a:rPr>
            <a:t>فعاليت فيزيكي</a:t>
          </a:r>
          <a:endParaRPr lang="en-US" dirty="0">
            <a:cs typeface="B Jadid" pitchFamily="2" charset="-78"/>
          </a:endParaRPr>
        </a:p>
      </dgm:t>
    </dgm:pt>
    <dgm:pt modelId="{72424D9D-A46A-4163-BD38-1B54DF46F1E3}" type="parTrans" cxnId="{2E1F3646-19A1-4920-A340-F4D60CF91C03}">
      <dgm:prSet/>
      <dgm:spPr/>
      <dgm:t>
        <a:bodyPr/>
        <a:lstStyle/>
        <a:p>
          <a:endParaRPr lang="en-US"/>
        </a:p>
      </dgm:t>
    </dgm:pt>
    <dgm:pt modelId="{DE629FC2-2512-4F84-AF62-5BC53B77D3C5}" type="sibTrans" cxnId="{2E1F3646-19A1-4920-A340-F4D60CF91C03}">
      <dgm:prSet/>
      <dgm:spPr/>
      <dgm:t>
        <a:bodyPr/>
        <a:lstStyle/>
        <a:p>
          <a:endParaRPr lang="en-US"/>
        </a:p>
      </dgm:t>
    </dgm:pt>
    <dgm:pt modelId="{7AD72A8B-B3E4-4399-9318-7D3AEFF34620}">
      <dgm:prSet phldrT="[Text]"/>
      <dgm:spPr/>
      <dgm:t>
        <a:bodyPr/>
        <a:lstStyle/>
        <a:p>
          <a:r>
            <a:rPr lang="fa-IR" dirty="0" smtClean="0">
              <a:cs typeface="B Jadid" pitchFamily="2" charset="-78"/>
            </a:rPr>
            <a:t>لازمه سلامت جسم</a:t>
          </a:r>
          <a:endParaRPr lang="en-US" dirty="0">
            <a:cs typeface="B Jadid" pitchFamily="2" charset="-78"/>
          </a:endParaRPr>
        </a:p>
      </dgm:t>
    </dgm:pt>
    <dgm:pt modelId="{7E28B25E-6039-4E33-8958-E9E53859AEF0}" type="parTrans" cxnId="{701AD2AA-1093-4DCE-9FD6-0720955D6A8F}">
      <dgm:prSet/>
      <dgm:spPr/>
      <dgm:t>
        <a:bodyPr/>
        <a:lstStyle/>
        <a:p>
          <a:endParaRPr lang="en-US"/>
        </a:p>
      </dgm:t>
    </dgm:pt>
    <dgm:pt modelId="{12D78814-C6B1-4D87-AAE4-6D3E44EA4C66}" type="sibTrans" cxnId="{701AD2AA-1093-4DCE-9FD6-0720955D6A8F}">
      <dgm:prSet/>
      <dgm:spPr/>
      <dgm:t>
        <a:bodyPr/>
        <a:lstStyle/>
        <a:p>
          <a:endParaRPr lang="en-US"/>
        </a:p>
      </dgm:t>
    </dgm:pt>
    <dgm:pt modelId="{049CD914-F6D3-469D-A552-9801E8EB320A}">
      <dgm:prSet phldrT="[Text]"/>
      <dgm:spPr/>
      <dgm:t>
        <a:bodyPr/>
        <a:lstStyle/>
        <a:p>
          <a:r>
            <a:rPr lang="fa-IR" dirty="0" smtClean="0">
              <a:cs typeface="B Jadid" pitchFamily="2" charset="-78"/>
            </a:rPr>
            <a:t>پرواز روح و روان</a:t>
          </a:r>
          <a:endParaRPr lang="en-US" dirty="0">
            <a:cs typeface="B Jadid" pitchFamily="2" charset="-78"/>
          </a:endParaRPr>
        </a:p>
      </dgm:t>
    </dgm:pt>
    <dgm:pt modelId="{113AB2C7-D348-4459-9C30-18375A7A0AC2}" type="parTrans" cxnId="{9CA1A536-24EC-4A65-887F-407B29E27C5C}">
      <dgm:prSet/>
      <dgm:spPr/>
      <dgm:t>
        <a:bodyPr/>
        <a:lstStyle/>
        <a:p>
          <a:endParaRPr lang="en-US"/>
        </a:p>
      </dgm:t>
    </dgm:pt>
    <dgm:pt modelId="{CD7DA938-A292-4D6D-A1EC-3FDF9C60B887}" type="sibTrans" cxnId="{9CA1A536-24EC-4A65-887F-407B29E27C5C}">
      <dgm:prSet/>
      <dgm:spPr/>
      <dgm:t>
        <a:bodyPr/>
        <a:lstStyle/>
        <a:p>
          <a:endParaRPr lang="en-US"/>
        </a:p>
      </dgm:t>
    </dgm:pt>
    <dgm:pt modelId="{F27BB8D7-C746-49AA-918E-EE7A5B772D6A}" type="pres">
      <dgm:prSet presAssocID="{94D98EBF-40FF-4FDC-9CA9-4CD59919E7E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74A1D6-1F3A-4259-8411-5F7A5605E4ED}" type="pres">
      <dgm:prSet presAssocID="{94D98EBF-40FF-4FDC-9CA9-4CD59919E7E5}" presName="dummyMaxCanvas" presStyleCnt="0">
        <dgm:presLayoutVars/>
      </dgm:prSet>
      <dgm:spPr/>
    </dgm:pt>
    <dgm:pt modelId="{38F8C8A7-0589-4C88-BC83-D4D2040ABC56}" type="pres">
      <dgm:prSet presAssocID="{94D98EBF-40FF-4FDC-9CA9-4CD59919E7E5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047B8-94AC-497F-B4F5-CB4D32C6080F}" type="pres">
      <dgm:prSet presAssocID="{94D98EBF-40FF-4FDC-9CA9-4CD59919E7E5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74B1AE-EC24-46D4-8C42-8AF051D456A4}" type="pres">
      <dgm:prSet presAssocID="{94D98EBF-40FF-4FDC-9CA9-4CD59919E7E5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01223F-6E99-4BD6-90A7-FBE6B64ACAFD}" type="pres">
      <dgm:prSet presAssocID="{94D98EBF-40FF-4FDC-9CA9-4CD59919E7E5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C640A6-8771-4BE8-86F6-5FD6311CA673}" type="pres">
      <dgm:prSet presAssocID="{94D98EBF-40FF-4FDC-9CA9-4CD59919E7E5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9D63A-5223-4AB0-8BEE-DD6119CB2E89}" type="pres">
      <dgm:prSet presAssocID="{94D98EBF-40FF-4FDC-9CA9-4CD59919E7E5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931565-C679-4511-9274-D4A516DDEA42}" type="pres">
      <dgm:prSet presAssocID="{94D98EBF-40FF-4FDC-9CA9-4CD59919E7E5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929BA-1A38-436E-AD29-83BCB04CECAC}" type="pres">
      <dgm:prSet presAssocID="{94D98EBF-40FF-4FDC-9CA9-4CD59919E7E5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A1A536-24EC-4A65-887F-407B29E27C5C}" srcId="{94D98EBF-40FF-4FDC-9CA9-4CD59919E7E5}" destId="{049CD914-F6D3-469D-A552-9801E8EB320A}" srcOrd="2" destOrd="0" parTransId="{113AB2C7-D348-4459-9C30-18375A7A0AC2}" sibTransId="{CD7DA938-A292-4D6D-A1EC-3FDF9C60B887}"/>
    <dgm:cxn modelId="{1AEB5D7C-60D2-422B-9EC8-1A42F31706B8}" type="presOf" srcId="{049CD914-F6D3-469D-A552-9801E8EB320A}" destId="{0A8929BA-1A38-436E-AD29-83BCB04CECAC}" srcOrd="1" destOrd="0" presId="urn:microsoft.com/office/officeart/2005/8/layout/vProcess5"/>
    <dgm:cxn modelId="{C8320364-C666-46EA-BCA3-F1E7CF068C87}" type="presOf" srcId="{BB63DDB3-6500-4CD0-87A4-9477CEFCF676}" destId="{8ED9D63A-5223-4AB0-8BEE-DD6119CB2E89}" srcOrd="1" destOrd="0" presId="urn:microsoft.com/office/officeart/2005/8/layout/vProcess5"/>
    <dgm:cxn modelId="{AD230FC1-7693-402A-A0E7-DD2603789E4C}" type="presOf" srcId="{049CD914-F6D3-469D-A552-9801E8EB320A}" destId="{FE74B1AE-EC24-46D4-8C42-8AF051D456A4}" srcOrd="0" destOrd="0" presId="urn:microsoft.com/office/officeart/2005/8/layout/vProcess5"/>
    <dgm:cxn modelId="{2E1F3646-19A1-4920-A340-F4D60CF91C03}" srcId="{94D98EBF-40FF-4FDC-9CA9-4CD59919E7E5}" destId="{BB63DDB3-6500-4CD0-87A4-9477CEFCF676}" srcOrd="0" destOrd="0" parTransId="{72424D9D-A46A-4163-BD38-1B54DF46F1E3}" sibTransId="{DE629FC2-2512-4F84-AF62-5BC53B77D3C5}"/>
    <dgm:cxn modelId="{72E8F301-D2A8-442D-A240-036A636B9EAF}" type="presOf" srcId="{7AD72A8B-B3E4-4399-9318-7D3AEFF34620}" destId="{D0931565-C679-4511-9274-D4A516DDEA42}" srcOrd="1" destOrd="0" presId="urn:microsoft.com/office/officeart/2005/8/layout/vProcess5"/>
    <dgm:cxn modelId="{C081CE10-A53E-478C-B1F9-05967A2D1732}" type="presOf" srcId="{BB63DDB3-6500-4CD0-87A4-9477CEFCF676}" destId="{38F8C8A7-0589-4C88-BC83-D4D2040ABC56}" srcOrd="0" destOrd="0" presId="urn:microsoft.com/office/officeart/2005/8/layout/vProcess5"/>
    <dgm:cxn modelId="{701AD2AA-1093-4DCE-9FD6-0720955D6A8F}" srcId="{94D98EBF-40FF-4FDC-9CA9-4CD59919E7E5}" destId="{7AD72A8B-B3E4-4399-9318-7D3AEFF34620}" srcOrd="1" destOrd="0" parTransId="{7E28B25E-6039-4E33-8958-E9E53859AEF0}" sibTransId="{12D78814-C6B1-4D87-AAE4-6D3E44EA4C66}"/>
    <dgm:cxn modelId="{A0544C9E-BC4B-4DF2-A29B-08A29C1B6A83}" type="presOf" srcId="{DE629FC2-2512-4F84-AF62-5BC53B77D3C5}" destId="{0D01223F-6E99-4BD6-90A7-FBE6B64ACAFD}" srcOrd="0" destOrd="0" presId="urn:microsoft.com/office/officeart/2005/8/layout/vProcess5"/>
    <dgm:cxn modelId="{2E3F319A-E2E4-41AC-83E1-CC6655ED4A85}" type="presOf" srcId="{12D78814-C6B1-4D87-AAE4-6D3E44EA4C66}" destId="{5DC640A6-8771-4BE8-86F6-5FD6311CA673}" srcOrd="0" destOrd="0" presId="urn:microsoft.com/office/officeart/2005/8/layout/vProcess5"/>
    <dgm:cxn modelId="{F5D186E4-FD75-4EEC-847E-9046FD711066}" type="presOf" srcId="{94D98EBF-40FF-4FDC-9CA9-4CD59919E7E5}" destId="{F27BB8D7-C746-49AA-918E-EE7A5B772D6A}" srcOrd="0" destOrd="0" presId="urn:microsoft.com/office/officeart/2005/8/layout/vProcess5"/>
    <dgm:cxn modelId="{FD7B5A19-163E-4235-B42A-470353FDA5FA}" type="presOf" srcId="{7AD72A8B-B3E4-4399-9318-7D3AEFF34620}" destId="{A57047B8-94AC-497F-B4F5-CB4D32C6080F}" srcOrd="0" destOrd="0" presId="urn:microsoft.com/office/officeart/2005/8/layout/vProcess5"/>
    <dgm:cxn modelId="{0FD9447F-8790-424F-80EC-77896F1574F6}" type="presParOf" srcId="{F27BB8D7-C746-49AA-918E-EE7A5B772D6A}" destId="{4074A1D6-1F3A-4259-8411-5F7A5605E4ED}" srcOrd="0" destOrd="0" presId="urn:microsoft.com/office/officeart/2005/8/layout/vProcess5"/>
    <dgm:cxn modelId="{F58A7D08-E5AA-460B-8FDA-E645D4F2E392}" type="presParOf" srcId="{F27BB8D7-C746-49AA-918E-EE7A5B772D6A}" destId="{38F8C8A7-0589-4C88-BC83-D4D2040ABC56}" srcOrd="1" destOrd="0" presId="urn:microsoft.com/office/officeart/2005/8/layout/vProcess5"/>
    <dgm:cxn modelId="{8BB7BBA1-B334-47C0-8437-27BF097EA560}" type="presParOf" srcId="{F27BB8D7-C746-49AA-918E-EE7A5B772D6A}" destId="{A57047B8-94AC-497F-B4F5-CB4D32C6080F}" srcOrd="2" destOrd="0" presId="urn:microsoft.com/office/officeart/2005/8/layout/vProcess5"/>
    <dgm:cxn modelId="{46A01AC5-48E0-4D70-8455-42889C567974}" type="presParOf" srcId="{F27BB8D7-C746-49AA-918E-EE7A5B772D6A}" destId="{FE74B1AE-EC24-46D4-8C42-8AF051D456A4}" srcOrd="3" destOrd="0" presId="urn:microsoft.com/office/officeart/2005/8/layout/vProcess5"/>
    <dgm:cxn modelId="{12A1C73A-A0A3-480F-83FA-88A91F09A8AF}" type="presParOf" srcId="{F27BB8D7-C746-49AA-918E-EE7A5B772D6A}" destId="{0D01223F-6E99-4BD6-90A7-FBE6B64ACAFD}" srcOrd="4" destOrd="0" presId="urn:microsoft.com/office/officeart/2005/8/layout/vProcess5"/>
    <dgm:cxn modelId="{E561F02F-C5B2-4D8D-9856-67CD66D6CCB1}" type="presParOf" srcId="{F27BB8D7-C746-49AA-918E-EE7A5B772D6A}" destId="{5DC640A6-8771-4BE8-86F6-5FD6311CA673}" srcOrd="5" destOrd="0" presId="urn:microsoft.com/office/officeart/2005/8/layout/vProcess5"/>
    <dgm:cxn modelId="{739FBF4A-B83D-4A45-AD03-FAB48E95437A}" type="presParOf" srcId="{F27BB8D7-C746-49AA-918E-EE7A5B772D6A}" destId="{8ED9D63A-5223-4AB0-8BEE-DD6119CB2E89}" srcOrd="6" destOrd="0" presId="urn:microsoft.com/office/officeart/2005/8/layout/vProcess5"/>
    <dgm:cxn modelId="{C4BD7E78-8181-430C-810A-C27CAD086F65}" type="presParOf" srcId="{F27BB8D7-C746-49AA-918E-EE7A5B772D6A}" destId="{D0931565-C679-4511-9274-D4A516DDEA42}" srcOrd="7" destOrd="0" presId="urn:microsoft.com/office/officeart/2005/8/layout/vProcess5"/>
    <dgm:cxn modelId="{83686AAE-3CBD-44FE-ACCB-F042F99EF7F1}" type="presParOf" srcId="{F27BB8D7-C746-49AA-918E-EE7A5B772D6A}" destId="{0A8929BA-1A38-436E-AD29-83BCB04CECAC}" srcOrd="8" destOrd="0" presId="urn:microsoft.com/office/officeart/2005/8/layout/vProcess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76849-2C2F-423B-B974-4902E11EB23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6FF2A24A-206A-4F6A-AF36-8962F9EF953D}">
      <dgm:prSet phldrT="[Text]"/>
      <dgm:spPr/>
      <dgm:t>
        <a:bodyPr/>
        <a:lstStyle/>
        <a:p>
          <a:r>
            <a:rPr lang="fa-IR" dirty="0" smtClean="0">
              <a:cs typeface="B Jadid" pitchFamily="2" charset="-78"/>
            </a:rPr>
            <a:t>خواب و تغذيه مناسب</a:t>
          </a:r>
          <a:endParaRPr lang="en-US" dirty="0">
            <a:cs typeface="B Jadid" pitchFamily="2" charset="-78"/>
          </a:endParaRPr>
        </a:p>
      </dgm:t>
    </dgm:pt>
    <dgm:pt modelId="{F4B161CE-794D-40FA-AC6C-A2A4A8568B10}" type="parTrans" cxnId="{864F0690-5081-4355-AFC4-C37E7C811B0E}">
      <dgm:prSet/>
      <dgm:spPr/>
      <dgm:t>
        <a:bodyPr/>
        <a:lstStyle/>
        <a:p>
          <a:endParaRPr lang="en-US"/>
        </a:p>
      </dgm:t>
    </dgm:pt>
    <dgm:pt modelId="{8F8E8FFD-5ADD-47B7-9DDC-8696798A8536}" type="sibTrans" cxnId="{864F0690-5081-4355-AFC4-C37E7C811B0E}">
      <dgm:prSet/>
      <dgm:spPr/>
      <dgm:t>
        <a:bodyPr/>
        <a:lstStyle/>
        <a:p>
          <a:endParaRPr lang="en-US"/>
        </a:p>
      </dgm:t>
    </dgm:pt>
    <dgm:pt modelId="{2ABAB53F-D8AD-4FFA-BC4E-1F1A13C92605}">
      <dgm:prSet phldrT="[Text]"/>
      <dgm:spPr/>
      <dgm:t>
        <a:bodyPr/>
        <a:lstStyle/>
        <a:p>
          <a:r>
            <a:rPr lang="fa-IR" dirty="0" smtClean="0">
              <a:cs typeface="B Jadid" pitchFamily="2" charset="-78"/>
            </a:rPr>
            <a:t>مكمل ورزش</a:t>
          </a:r>
          <a:endParaRPr lang="en-US" dirty="0">
            <a:cs typeface="B Jadid" pitchFamily="2" charset="-78"/>
          </a:endParaRPr>
        </a:p>
      </dgm:t>
    </dgm:pt>
    <dgm:pt modelId="{466D58DE-E6C3-49A9-9541-44188A784824}" type="parTrans" cxnId="{6E91D545-31ED-4CE3-AD55-0F702D7CD511}">
      <dgm:prSet/>
      <dgm:spPr/>
      <dgm:t>
        <a:bodyPr/>
        <a:lstStyle/>
        <a:p>
          <a:endParaRPr lang="en-US"/>
        </a:p>
      </dgm:t>
    </dgm:pt>
    <dgm:pt modelId="{4E1D0C69-5524-4A82-94FA-C3F15CED47B8}" type="sibTrans" cxnId="{6E91D545-31ED-4CE3-AD55-0F702D7CD511}">
      <dgm:prSet/>
      <dgm:spPr/>
      <dgm:t>
        <a:bodyPr/>
        <a:lstStyle/>
        <a:p>
          <a:endParaRPr lang="en-US"/>
        </a:p>
      </dgm:t>
    </dgm:pt>
    <dgm:pt modelId="{F12C7703-F1C8-44EF-A9B2-5A2B66AC03BA}" type="pres">
      <dgm:prSet presAssocID="{87B76849-2C2F-423B-B974-4902E11EB235}" presName="linearFlow" presStyleCnt="0">
        <dgm:presLayoutVars>
          <dgm:resizeHandles val="exact"/>
        </dgm:presLayoutVars>
      </dgm:prSet>
      <dgm:spPr/>
    </dgm:pt>
    <dgm:pt modelId="{F3E2F628-1E24-45F6-9077-587FB3D6C316}" type="pres">
      <dgm:prSet presAssocID="{6FF2A24A-206A-4F6A-AF36-8962F9EF953D}" presName="node" presStyleLbl="node1" presStyleIdx="0" presStyleCnt="2" custScaleX="2265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125F75-F131-4D32-AD83-61210ECB22EA}" type="pres">
      <dgm:prSet presAssocID="{8F8E8FFD-5ADD-47B7-9DDC-8696798A853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585BC4C-416A-4329-931A-0FE97348E477}" type="pres">
      <dgm:prSet presAssocID="{8F8E8FFD-5ADD-47B7-9DDC-8696798A853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A394DF7-8F48-4328-85E7-2B2625B6F6A9}" type="pres">
      <dgm:prSet presAssocID="{2ABAB53F-D8AD-4FFA-BC4E-1F1A13C92605}" presName="node" presStyleLbl="node1" presStyleIdx="1" presStyleCnt="2" custScaleX="159304" custLinFactNeighborX="886" custLinFactNeighborY="-187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D5C72E-7DE3-426E-A7A1-3CFC65B289F4}" type="presOf" srcId="{6FF2A24A-206A-4F6A-AF36-8962F9EF953D}" destId="{F3E2F628-1E24-45F6-9077-587FB3D6C316}" srcOrd="0" destOrd="0" presId="urn:microsoft.com/office/officeart/2005/8/layout/process2"/>
    <dgm:cxn modelId="{783E3F57-CD61-4513-AC90-596E03435FD6}" type="presOf" srcId="{8F8E8FFD-5ADD-47B7-9DDC-8696798A8536}" destId="{5585BC4C-416A-4329-931A-0FE97348E477}" srcOrd="1" destOrd="0" presId="urn:microsoft.com/office/officeart/2005/8/layout/process2"/>
    <dgm:cxn modelId="{864F0690-5081-4355-AFC4-C37E7C811B0E}" srcId="{87B76849-2C2F-423B-B974-4902E11EB235}" destId="{6FF2A24A-206A-4F6A-AF36-8962F9EF953D}" srcOrd="0" destOrd="0" parTransId="{F4B161CE-794D-40FA-AC6C-A2A4A8568B10}" sibTransId="{8F8E8FFD-5ADD-47B7-9DDC-8696798A8536}"/>
    <dgm:cxn modelId="{7CDC7DF1-FC68-4831-8E47-6250AD2ACB10}" type="presOf" srcId="{8F8E8FFD-5ADD-47B7-9DDC-8696798A8536}" destId="{9F125F75-F131-4D32-AD83-61210ECB22EA}" srcOrd="0" destOrd="0" presId="urn:microsoft.com/office/officeart/2005/8/layout/process2"/>
    <dgm:cxn modelId="{6E91D545-31ED-4CE3-AD55-0F702D7CD511}" srcId="{87B76849-2C2F-423B-B974-4902E11EB235}" destId="{2ABAB53F-D8AD-4FFA-BC4E-1F1A13C92605}" srcOrd="1" destOrd="0" parTransId="{466D58DE-E6C3-49A9-9541-44188A784824}" sibTransId="{4E1D0C69-5524-4A82-94FA-C3F15CED47B8}"/>
    <dgm:cxn modelId="{F400E9CD-5544-43C8-A874-EC5BC6D44B5E}" type="presOf" srcId="{2ABAB53F-D8AD-4FFA-BC4E-1F1A13C92605}" destId="{7A394DF7-8F48-4328-85E7-2B2625B6F6A9}" srcOrd="0" destOrd="0" presId="urn:microsoft.com/office/officeart/2005/8/layout/process2"/>
    <dgm:cxn modelId="{161D7AE0-EA67-421A-846C-9807C53EAF13}" type="presOf" srcId="{87B76849-2C2F-423B-B974-4902E11EB235}" destId="{F12C7703-F1C8-44EF-A9B2-5A2B66AC03BA}" srcOrd="0" destOrd="0" presId="urn:microsoft.com/office/officeart/2005/8/layout/process2"/>
    <dgm:cxn modelId="{797726AC-EF84-4478-8A8E-16F5731CF38D}" type="presParOf" srcId="{F12C7703-F1C8-44EF-A9B2-5A2B66AC03BA}" destId="{F3E2F628-1E24-45F6-9077-587FB3D6C316}" srcOrd="0" destOrd="0" presId="urn:microsoft.com/office/officeart/2005/8/layout/process2"/>
    <dgm:cxn modelId="{8D55B4B4-2660-4DA3-B914-C8BA2B0154CC}" type="presParOf" srcId="{F12C7703-F1C8-44EF-A9B2-5A2B66AC03BA}" destId="{9F125F75-F131-4D32-AD83-61210ECB22EA}" srcOrd="1" destOrd="0" presId="urn:microsoft.com/office/officeart/2005/8/layout/process2"/>
    <dgm:cxn modelId="{87B6CD0E-F15A-4612-B364-E8645DCFF97C}" type="presParOf" srcId="{9F125F75-F131-4D32-AD83-61210ECB22EA}" destId="{5585BC4C-416A-4329-931A-0FE97348E477}" srcOrd="0" destOrd="0" presId="urn:microsoft.com/office/officeart/2005/8/layout/process2"/>
    <dgm:cxn modelId="{349A298F-6916-4A5C-AFF1-185C62C54278}" type="presParOf" srcId="{F12C7703-F1C8-44EF-A9B2-5A2B66AC03BA}" destId="{7A394DF7-8F48-4328-85E7-2B2625B6F6A9}" srcOrd="2" destOrd="0" presId="urn:microsoft.com/office/officeart/2005/8/layout/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482B21-9CC9-4873-893A-C352BE4AD358}" type="datetimeFigureOut">
              <a:rPr lang="en-US" smtClean="0"/>
              <a:pPr/>
              <a:t>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369AFE-6115-440C-B5C8-327B5EC2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wmf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6050" y="1571612"/>
            <a:ext cx="6143668" cy="1187014"/>
          </a:xfrm>
        </p:spPr>
        <p:txBody>
          <a:bodyPr/>
          <a:lstStyle/>
          <a:p>
            <a:r>
              <a:rPr lang="fa-IR" sz="5000" dirty="0" smtClean="0">
                <a:cs typeface="B Nazanin Outline" pitchFamily="2" charset="-78"/>
              </a:rPr>
              <a:t>ورزش، سلامت، تحصيل</a:t>
            </a:r>
            <a:endParaRPr lang="en-US" sz="5000" dirty="0">
              <a:cs typeface="B Nazanin Outline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4143380"/>
            <a:ext cx="5114778" cy="1101248"/>
          </a:xfrm>
        </p:spPr>
        <p:txBody>
          <a:bodyPr/>
          <a:lstStyle/>
          <a:p>
            <a:pPr algn="ctr"/>
            <a:r>
              <a:rPr lang="fa-IR" dirty="0" smtClean="0">
                <a:cs typeface="B Jadid" pitchFamily="2" charset="-78"/>
              </a:rPr>
              <a:t>مركز بهداشت </a:t>
            </a:r>
          </a:p>
          <a:p>
            <a:pPr algn="ctr"/>
            <a:r>
              <a:rPr lang="fa-IR" dirty="0" smtClean="0">
                <a:cs typeface="B Jadid" pitchFamily="2" charset="-78"/>
              </a:rPr>
              <a:t>بهمن</a:t>
            </a:r>
            <a:r>
              <a:rPr lang="fa-IR" dirty="0" smtClean="0">
                <a:cs typeface="B Jadid" pitchFamily="2" charset="-78"/>
              </a:rPr>
              <a:t> </a:t>
            </a:r>
            <a:r>
              <a:rPr lang="fa-IR" dirty="0" smtClean="0">
                <a:cs typeface="B Jadid" pitchFamily="2" charset="-78"/>
              </a:rPr>
              <a:t>87</a:t>
            </a:r>
            <a:endParaRPr lang="en-US" dirty="0">
              <a:cs typeface="B Jadid" pitchFamily="2" charset="-78"/>
            </a:endParaRPr>
          </a:p>
        </p:txBody>
      </p:sp>
      <p:pic>
        <p:nvPicPr>
          <p:cNvPr id="4" name="Picture 3" descr="Behdasht.jpg"/>
          <p:cNvPicPr>
            <a:picLocks noChangeAspect="1"/>
          </p:cNvPicPr>
          <p:nvPr/>
        </p:nvPicPr>
        <p:blipFill>
          <a:blip r:embed="rId2">
            <a:lum bright="-30000"/>
          </a:blip>
          <a:stretch>
            <a:fillRect/>
          </a:stretch>
        </p:blipFill>
        <p:spPr>
          <a:xfrm>
            <a:off x="142844" y="714356"/>
            <a:ext cx="2468880" cy="5000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ضربان قلب حداكثري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5992"/>
            <a:ext cx="8229600" cy="2454285"/>
          </a:xfrm>
        </p:spPr>
        <p:txBody>
          <a:bodyPr/>
          <a:lstStyle/>
          <a:p>
            <a:pPr algn="ctr" rtl="1">
              <a:buNone/>
            </a:pPr>
            <a:r>
              <a:rPr lang="fa-IR" sz="4000" dirty="0" smtClean="0">
                <a:cs typeface="B Koodak" pitchFamily="2" charset="-78"/>
              </a:rPr>
              <a:t>حداكثر ضرباني كه فرد قادر به‌تحمل آن است.</a:t>
            </a:r>
          </a:p>
          <a:p>
            <a:pPr algn="ctr" rtl="1">
              <a:buNone/>
            </a:pPr>
            <a:endParaRPr lang="fa-IR" dirty="0"/>
          </a:p>
          <a:p>
            <a:pPr algn="ctr" rtl="1">
              <a:buNone/>
            </a:pPr>
            <a:r>
              <a:rPr lang="en-US" sz="6000" dirty="0" smtClean="0">
                <a:cs typeface="B Traffic" pitchFamily="2" charset="-78"/>
              </a:rPr>
              <a:t>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MHR</a:t>
            </a:r>
            <a:r>
              <a:rPr lang="fa-IR" sz="6000" dirty="0" smtClean="0">
                <a:cs typeface="B Traffic" pitchFamily="2" charset="-78"/>
              </a:rPr>
              <a:t>=سن - 220</a:t>
            </a:r>
            <a:endParaRPr lang="en-US" sz="6000" dirty="0">
              <a:cs typeface="B Traffic" pitchFamily="2" charset="-78"/>
            </a:endParaRPr>
          </a:p>
        </p:txBody>
      </p:sp>
      <p:pic>
        <p:nvPicPr>
          <p:cNvPr id="4" name="Picture 3" descr="he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286256"/>
            <a:ext cx="1928826" cy="2195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ضربان قلب هدف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1714512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fa-IR" sz="4000" dirty="0">
                <a:cs typeface="B Koodak" pitchFamily="2" charset="-78"/>
              </a:rPr>
              <a:t>میزان مطلوب و مناسب ضربان قلب </a:t>
            </a:r>
            <a:endParaRPr lang="fa-IR" sz="4000" dirty="0" smtClean="0">
              <a:cs typeface="B Koodak" pitchFamily="2" charset="-78"/>
            </a:endParaRPr>
          </a:p>
          <a:p>
            <a:pPr algn="ctr" rtl="1">
              <a:buNone/>
            </a:pPr>
            <a:r>
              <a:rPr lang="fa-IR" sz="4000" dirty="0" smtClean="0">
                <a:cs typeface="B Koodak" pitchFamily="2" charset="-78"/>
              </a:rPr>
              <a:t>در </a:t>
            </a:r>
            <a:r>
              <a:rPr lang="fa-IR" sz="4000" dirty="0">
                <a:cs typeface="B Koodak" pitchFamily="2" charset="-78"/>
              </a:rPr>
              <a:t>طول مدت ورزش</a:t>
            </a:r>
            <a:endParaRPr lang="en-US" sz="4000" dirty="0">
              <a:cs typeface="B Koodak" pitchFamily="2" charset="-78"/>
            </a:endParaRPr>
          </a:p>
        </p:txBody>
      </p:sp>
      <p:pic>
        <p:nvPicPr>
          <p:cNvPr id="4" name="Picture 3" descr="he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4286256"/>
            <a:ext cx="1928826" cy="2195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ورزش سبك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00200"/>
            <a:ext cx="8001056" cy="4525963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4000" dirty="0">
                <a:cs typeface="B Nazanin" pitchFamily="2" charset="-78"/>
              </a:rPr>
              <a:t>در این نوع ورزشها 60-50 درصد ماکزیمم ظرفیت قلبی استفاده می </a:t>
            </a:r>
            <a:r>
              <a:rPr lang="fa-IR" sz="4000" dirty="0" smtClean="0">
                <a:cs typeface="B Nazanin" pitchFamily="2" charset="-78"/>
              </a:rPr>
              <a:t>شود. </a:t>
            </a:r>
          </a:p>
          <a:p>
            <a:pPr algn="ctr" rtl="1">
              <a:buNone/>
            </a:pPr>
            <a:endParaRPr lang="fa-IR" sz="4000" dirty="0">
              <a:cs typeface="B Nazanin" pitchFamily="2" charset="-78"/>
            </a:endParaRPr>
          </a:p>
          <a:p>
            <a:pPr algn="ctr" rtl="1">
              <a:buNone/>
            </a:pPr>
            <a:r>
              <a:rPr lang="fa-IR" sz="6000" b="1" dirty="0" smtClean="0">
                <a:cs typeface="B Koodak" pitchFamily="2" charset="-78"/>
              </a:rPr>
              <a:t>ضربان بين 100 تا 120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ورزش سبك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84" y="1600200"/>
            <a:ext cx="8429684" cy="45259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B Nazanin" pitchFamily="2" charset="-78"/>
              </a:rPr>
              <a:t>ورزش‌هاي آسان</a:t>
            </a:r>
          </a:p>
          <a:p>
            <a:pPr algn="r" rtl="1">
              <a:buNone/>
            </a:pPr>
            <a:endParaRPr lang="fa-IR" sz="4000" dirty="0" smtClean="0">
              <a:cs typeface="B Nazanin" pitchFamily="2" charset="-78"/>
            </a:endParaRPr>
          </a:p>
          <a:p>
            <a:pPr algn="r" rtl="1"/>
            <a:r>
              <a:rPr lang="fa-IR" sz="4000" dirty="0" smtClean="0">
                <a:cs typeface="B Nazanin" pitchFamily="2" charset="-78"/>
              </a:rPr>
              <a:t>افزايش شادابي</a:t>
            </a:r>
          </a:p>
          <a:p>
            <a:pPr algn="r" rtl="1">
              <a:buNone/>
            </a:pPr>
            <a:endParaRPr lang="fa-IR" sz="4000" dirty="0" smtClean="0">
              <a:cs typeface="B Nazanin" pitchFamily="2" charset="-78"/>
            </a:endParaRPr>
          </a:p>
          <a:p>
            <a:pPr algn="r" rtl="1"/>
            <a:r>
              <a:rPr lang="fa-IR" sz="4000" dirty="0" smtClean="0">
                <a:cs typeface="B Nazanin" pitchFamily="2" charset="-78"/>
              </a:rPr>
              <a:t>ورزش در زنگهاي تفريح</a:t>
            </a:r>
            <a:endParaRPr lang="en-US" sz="4000" dirty="0">
              <a:cs typeface="B Nazanin" pitchFamily="2" charset="-78"/>
            </a:endParaRPr>
          </a:p>
        </p:txBody>
      </p:sp>
      <p:pic>
        <p:nvPicPr>
          <p:cNvPr id="5" name="Picture 4" descr="FITNS01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2210746"/>
            <a:ext cx="3500462" cy="3361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b="1" dirty="0">
                <a:cs typeface="B Jadid" pitchFamily="2" charset="-78"/>
              </a:rPr>
              <a:t>ورزشهای متوسط 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r>
              <a:rPr lang="fa-IR" sz="3500" dirty="0">
                <a:cs typeface="B Nazanin" pitchFamily="2" charset="-78"/>
              </a:rPr>
              <a:t>بین 70-60 درصد ماکزیمم ظرفیت قلبی استفاده می </a:t>
            </a:r>
            <a:r>
              <a:rPr lang="fa-IR" sz="3500" dirty="0" smtClean="0">
                <a:cs typeface="B Nazanin" pitchFamily="2" charset="-78"/>
              </a:rPr>
              <a:t>شود.</a:t>
            </a:r>
          </a:p>
          <a:p>
            <a:pPr algn="ctr" rtl="1">
              <a:buNone/>
            </a:pPr>
            <a:endParaRPr lang="fa-IR" dirty="0"/>
          </a:p>
          <a:p>
            <a:pPr algn="ctr" rtl="1">
              <a:buNone/>
            </a:pPr>
            <a:endParaRPr lang="fa-IR" sz="6000" dirty="0" smtClean="0">
              <a:cs typeface="B Koodak" pitchFamily="2" charset="-78"/>
            </a:endParaRPr>
          </a:p>
          <a:p>
            <a:pPr algn="ctr" rtl="1">
              <a:buNone/>
            </a:pPr>
            <a:r>
              <a:rPr lang="fa-IR" sz="6000" dirty="0" smtClean="0">
                <a:cs typeface="B Koodak" pitchFamily="2" charset="-78"/>
              </a:rPr>
              <a:t>ضربان بين 120 تا 145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b="1" dirty="0">
                <a:cs typeface="B Jadid" pitchFamily="2" charset="-78"/>
              </a:rPr>
              <a:t>ورزشهای متوسط 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5784" y="2071678"/>
            <a:ext cx="8229600" cy="3900502"/>
          </a:xfrm>
        </p:spPr>
        <p:txBody>
          <a:bodyPr/>
          <a:lstStyle/>
          <a:p>
            <a:pPr algn="r" rtl="1"/>
            <a:r>
              <a:rPr lang="fa-IR" dirty="0" smtClean="0">
                <a:cs typeface="B Nazanin" pitchFamily="2" charset="-78"/>
              </a:rPr>
              <a:t>باعث </a:t>
            </a:r>
            <a:r>
              <a:rPr lang="fa-IR" dirty="0">
                <a:cs typeface="B Nazanin" pitchFamily="2" charset="-78"/>
              </a:rPr>
              <a:t>حفظ تناسب اندام </a:t>
            </a: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موثر برای کاهش </a:t>
            </a:r>
            <a:r>
              <a:rPr lang="fa-IR" dirty="0" smtClean="0">
                <a:cs typeface="B Nazanin" pitchFamily="2" charset="-78"/>
              </a:rPr>
              <a:t>وزن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>
                <a:cs typeface="B Nazanin" pitchFamily="2" charset="-78"/>
              </a:rPr>
              <a:t>بهبود سلامتی در قلب و عروق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6" name="Picture 5" descr="FITNS027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714488"/>
            <a:ext cx="3754682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نمونه‌هايي از ورزش متوسط</a:t>
            </a:r>
            <a:endParaRPr lang="en-US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Koodak" pitchFamily="2" charset="-78"/>
              </a:rPr>
              <a:t>    15 </a:t>
            </a:r>
            <a:r>
              <a:rPr lang="fa-IR" dirty="0">
                <a:cs typeface="B Koodak" pitchFamily="2" charset="-78"/>
              </a:rPr>
              <a:t>دقیقه دوچرخه سواری با سرعت </a:t>
            </a:r>
            <a:r>
              <a:rPr lang="en-US" dirty="0">
                <a:cs typeface="B Koodak" pitchFamily="2" charset="-78"/>
              </a:rPr>
              <a:t>mph)</a:t>
            </a:r>
            <a:r>
              <a:rPr lang="fa-IR" dirty="0">
                <a:cs typeface="B Koodak" pitchFamily="2" charset="-78"/>
              </a:rPr>
              <a:t>)16 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45دقیقه بازی والیبال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45دقیقه باغبانی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15 دقیقه با پله ها رفتن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60- 45 دقیقه تمیز کردن پنجره ها وکف اتاق ها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60- 45 دقیقه شستشو و پاک کردن ماشین 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30 دقیقه جمع آوری برگ درختان سطح زمین 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>
                <a:cs typeface="B Koodak" pitchFamily="2" charset="-78"/>
              </a:rPr>
              <a:t>    15 دقیقه پارو کردن برف</a:t>
            </a:r>
            <a:endParaRPr lang="en-US" dirty="0">
              <a:cs typeface="B Koodak" pitchFamily="2" charset="-78"/>
            </a:endParaRPr>
          </a:p>
          <a:p>
            <a:pPr algn="r" rtl="1">
              <a:buFont typeface="Wingdings" pitchFamily="2" charset="2"/>
              <a:buChar char="ü"/>
            </a:pP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b="1" dirty="0">
                <a:cs typeface="B Jadid" pitchFamily="2" charset="-78"/>
              </a:rPr>
              <a:t>ورزشهای سنگین 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fa-IR" sz="3000" dirty="0" smtClean="0">
                <a:cs typeface="B Nazanin" pitchFamily="2" charset="-78"/>
              </a:rPr>
              <a:t>85-70 </a:t>
            </a:r>
            <a:r>
              <a:rPr lang="fa-IR" sz="3000" dirty="0">
                <a:cs typeface="B Nazanin" pitchFamily="2" charset="-78"/>
              </a:rPr>
              <a:t>در صد تا ماکزیمم ظرفیت قلبی مورد استفاده قرار می </a:t>
            </a:r>
            <a:r>
              <a:rPr lang="fa-IR" sz="3000" dirty="0" smtClean="0">
                <a:cs typeface="B Nazanin" pitchFamily="2" charset="-78"/>
              </a:rPr>
              <a:t>گیرد. </a:t>
            </a:r>
          </a:p>
          <a:p>
            <a:pPr algn="ctr" rtl="1">
              <a:buNone/>
            </a:pPr>
            <a:endParaRPr lang="fa-IR" dirty="0" smtClean="0"/>
          </a:p>
          <a:p>
            <a:pPr algn="ctr" rtl="1">
              <a:buNone/>
            </a:pPr>
            <a:endParaRPr lang="fa-IR" dirty="0"/>
          </a:p>
          <a:p>
            <a:pPr algn="ctr" rtl="1">
              <a:buNone/>
            </a:pPr>
            <a:r>
              <a:rPr lang="fa-IR" sz="6000" dirty="0" smtClean="0">
                <a:cs typeface="B Koodak" pitchFamily="2" charset="-78"/>
              </a:rPr>
              <a:t> ضربان بين 145 تا 175</a:t>
            </a:r>
          </a:p>
          <a:p>
            <a:pPr algn="ctr" rt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b="1" dirty="0">
                <a:cs typeface="B Jadid" pitchFamily="2" charset="-78"/>
              </a:rPr>
              <a:t>ورزشهای سنگین 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2071678"/>
            <a:ext cx="7072362" cy="1428761"/>
          </a:xfrm>
        </p:spPr>
        <p:txBody>
          <a:bodyPr/>
          <a:lstStyle/>
          <a:p>
            <a:pPr algn="ctr" rtl="1">
              <a:buNone/>
            </a:pPr>
            <a:r>
              <a:rPr lang="fa-IR" sz="5000" dirty="0" smtClean="0">
                <a:cs typeface="B Koodak" pitchFamily="2" charset="-78"/>
              </a:rPr>
              <a:t>ورزش‌هاي سنگين و حرفه‌اي</a:t>
            </a:r>
          </a:p>
          <a:p>
            <a:pPr algn="r" rtl="1">
              <a:buNone/>
            </a:pPr>
            <a:endParaRPr lang="en-US" dirty="0"/>
          </a:p>
        </p:txBody>
      </p:sp>
      <p:pic>
        <p:nvPicPr>
          <p:cNvPr id="8" name="Picture 7" descr="WTLFTG1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786058"/>
            <a:ext cx="3302455" cy="3660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ورزش‌هاي قدرتي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2143117"/>
            <a:ext cx="6443650" cy="3357586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4000" dirty="0" smtClean="0">
                <a:cs typeface="B Nazanin" pitchFamily="2" charset="-78"/>
              </a:rPr>
              <a:t>افزايش توده عضلاني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4000" dirty="0" smtClean="0">
                <a:cs typeface="B Nazanin" pitchFamily="2" charset="-78"/>
              </a:rPr>
              <a:t>افزايش قدرت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4000" dirty="0" smtClean="0">
                <a:cs typeface="B Nazanin" pitchFamily="2" charset="-78"/>
              </a:rPr>
              <a:t>كاهش توده چربي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4000" dirty="0" smtClean="0">
                <a:cs typeface="B Nazanin" pitchFamily="2" charset="-78"/>
              </a:rPr>
              <a:t>افزايش مقاومت استخوان‌ها</a:t>
            </a:r>
            <a:endParaRPr lang="en-US" sz="4000" dirty="0">
              <a:cs typeface="B Nazanin" pitchFamily="2" charset="-78"/>
            </a:endParaRPr>
          </a:p>
        </p:txBody>
      </p:sp>
      <p:pic>
        <p:nvPicPr>
          <p:cNvPr id="6" name="Picture 5" descr="FITNS017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928803"/>
            <a:ext cx="3572091" cy="3429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انواع ورزش‌هاي قدرتي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1802" y="2143116"/>
            <a:ext cx="5014890" cy="3257560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q"/>
            </a:pPr>
            <a:r>
              <a:rPr lang="fa-IR" sz="4000" dirty="0" smtClean="0">
                <a:cs typeface="B Nazanin" pitchFamily="2" charset="-78"/>
              </a:rPr>
              <a:t> </a:t>
            </a:r>
            <a:r>
              <a:rPr lang="fa-IR" sz="4000" dirty="0">
                <a:cs typeface="B Nazanin" pitchFamily="2" charset="-78"/>
              </a:rPr>
              <a:t>تمرين با وزنه </a:t>
            </a:r>
            <a:endParaRPr lang="fa-IR" sz="40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q"/>
            </a:pPr>
            <a:endParaRPr lang="fa-IR" sz="4000" dirty="0">
              <a:cs typeface="B Nazanin" pitchFamily="2" charset="-78"/>
            </a:endParaRPr>
          </a:p>
          <a:p>
            <a:pPr algn="r" rtl="1">
              <a:buNone/>
            </a:pPr>
            <a:endParaRPr lang="en-US" sz="4000" dirty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q"/>
            </a:pPr>
            <a:r>
              <a:rPr lang="fa-IR" sz="4000" dirty="0" smtClean="0">
                <a:cs typeface="B Nazanin" pitchFamily="2" charset="-78"/>
              </a:rPr>
              <a:t> تمر</a:t>
            </a:r>
            <a:r>
              <a:rPr lang="ar-SA" sz="4000" dirty="0">
                <a:cs typeface="B Nazanin" pitchFamily="2" charset="-78"/>
              </a:rPr>
              <a:t>ي</a:t>
            </a:r>
            <a:r>
              <a:rPr lang="fa-IR" sz="4000" dirty="0">
                <a:cs typeface="B Nazanin" pitchFamily="2" charset="-78"/>
              </a:rPr>
              <a:t>ن بدون وزنه </a:t>
            </a:r>
            <a:endParaRPr lang="en-US" sz="4000" dirty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4000" dirty="0" smtClean="0">
                <a:cs typeface="B Nazanin" pitchFamily="2" charset="-78"/>
              </a:rPr>
              <a:t>		</a:t>
            </a:r>
            <a:endParaRPr lang="en-US" sz="4000" dirty="0">
              <a:cs typeface="B Nazanin" pitchFamily="2" charset="-78"/>
            </a:endParaRPr>
          </a:p>
        </p:txBody>
      </p:sp>
      <p:pic>
        <p:nvPicPr>
          <p:cNvPr id="6" name="Picture 5" descr="FITNS059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500174"/>
            <a:ext cx="3764554" cy="4852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b="1" dirty="0">
                <a:cs typeface="B Jadid" pitchFamily="2" charset="-78"/>
              </a:rPr>
              <a:t>ورزشهای کششی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dirty="0">
                <a:cs typeface="B Nazanin" pitchFamily="2" charset="-78"/>
              </a:rPr>
              <a:t>بدن شما را برای یک عملکرد درست و صحیح آماده </a:t>
            </a:r>
            <a:r>
              <a:rPr lang="fa-IR" dirty="0" smtClean="0">
                <a:cs typeface="B Nazanin" pitchFamily="2" charset="-78"/>
              </a:rPr>
              <a:t>می‌کند.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باعث کاهش </a:t>
            </a:r>
            <a:r>
              <a:rPr lang="fa-IR" dirty="0">
                <a:cs typeface="B Nazanin" pitchFamily="2" charset="-78"/>
              </a:rPr>
              <a:t>آسیب دیدگی ورزشی </a:t>
            </a:r>
            <a:r>
              <a:rPr lang="fa-IR" dirty="0" smtClean="0">
                <a:cs typeface="B Nazanin" pitchFamily="2" charset="-78"/>
              </a:rPr>
              <a:t>می‌گردد.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dirty="0">
                <a:cs typeface="B Nazanin" pitchFamily="2" charset="-78"/>
              </a:rPr>
              <a:t>درد را به حداقل می </a:t>
            </a:r>
            <a:r>
              <a:rPr lang="fa-IR" dirty="0" smtClean="0">
                <a:cs typeface="B Nazanin" pitchFamily="2" charset="-78"/>
              </a:rPr>
              <a:t>رساند.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ü"/>
            </a:pPr>
            <a:r>
              <a:rPr lang="fa-IR" dirty="0">
                <a:cs typeface="B Nazanin" pitchFamily="2" charset="-78"/>
              </a:rPr>
              <a:t>طرز ا</a:t>
            </a:r>
            <a:r>
              <a:rPr lang="ar-SA" dirty="0">
                <a:cs typeface="B Nazanin" pitchFamily="2" charset="-78"/>
              </a:rPr>
              <a:t>ي</a:t>
            </a:r>
            <a:r>
              <a:rPr lang="fa-IR" dirty="0">
                <a:cs typeface="B Nazanin" pitchFamily="2" charset="-78"/>
              </a:rPr>
              <a:t>ستادن بدن را بهبود م</a:t>
            </a:r>
            <a:r>
              <a:rPr lang="ar-SA" dirty="0" smtClean="0">
                <a:cs typeface="B Nazanin" pitchFamily="2" charset="-78"/>
              </a:rPr>
              <a:t>ي</a:t>
            </a:r>
            <a:r>
              <a:rPr lang="fa-IR" dirty="0" smtClean="0">
                <a:cs typeface="B Nazanin" pitchFamily="2" charset="-78"/>
              </a:rPr>
              <a:t>‌دهد.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" name="Picture 3" descr="A2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714620"/>
            <a:ext cx="2786082" cy="3388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05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3" y="1857364"/>
            <a:ext cx="2691385" cy="4286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a-IR" sz="3800" b="1" dirty="0">
                <a:cs typeface="B Jadid" pitchFamily="2" charset="-78"/>
              </a:rPr>
              <a:t>مهمتر</a:t>
            </a:r>
            <a:r>
              <a:rPr lang="ar-SA" sz="3800" b="1" dirty="0">
                <a:cs typeface="B Jadid" pitchFamily="2" charset="-78"/>
              </a:rPr>
              <a:t>ي</a:t>
            </a:r>
            <a:r>
              <a:rPr lang="fa-IR" sz="3800" b="1" dirty="0">
                <a:cs typeface="B Jadid" pitchFamily="2" charset="-78"/>
              </a:rPr>
              <a:t>ن عضلات در گروه ورزشهای کششی</a:t>
            </a:r>
            <a:endParaRPr lang="en-US" sz="38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r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dirty="0">
                <a:cs typeface="B Koodak" pitchFamily="2" charset="-78"/>
              </a:rPr>
              <a:t>عضلات پشت </a:t>
            </a:r>
            <a:endParaRPr lang="en-US" dirty="0">
              <a:cs typeface="B Koodak" pitchFamily="2" charset="-78"/>
            </a:endParaRPr>
          </a:p>
          <a:p>
            <a:pPr lvl="0" algn="r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dirty="0">
                <a:cs typeface="B Koodak" pitchFamily="2" charset="-78"/>
              </a:rPr>
              <a:t>عضلات گردن </a:t>
            </a:r>
            <a:endParaRPr lang="en-US" dirty="0">
              <a:cs typeface="B Koodak" pitchFamily="2" charset="-78"/>
            </a:endParaRPr>
          </a:p>
          <a:p>
            <a:pPr lvl="0" algn="r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dirty="0">
                <a:cs typeface="B Koodak" pitchFamily="2" charset="-78"/>
              </a:rPr>
              <a:t>عضلات پا (</a:t>
            </a:r>
            <a:r>
              <a:rPr lang="fa-IR" sz="3000" dirty="0">
                <a:cs typeface="B Koodak" pitchFamily="2" charset="-78"/>
              </a:rPr>
              <a:t>تاندون زانو-عضله </a:t>
            </a:r>
            <a:r>
              <a:rPr lang="ar-SA" sz="3000" dirty="0">
                <a:cs typeface="B Koodak" pitchFamily="2" charset="-78"/>
              </a:rPr>
              <a:t>چ</a:t>
            </a:r>
            <a:r>
              <a:rPr lang="fa-IR" sz="3000" dirty="0">
                <a:cs typeface="B Koodak" pitchFamily="2" charset="-78"/>
              </a:rPr>
              <a:t>هار </a:t>
            </a:r>
            <a:r>
              <a:rPr lang="fa-IR" sz="3000" dirty="0" smtClean="0">
                <a:cs typeface="B Koodak" pitchFamily="2" charset="-78"/>
              </a:rPr>
              <a:t>سر</a:t>
            </a:r>
          </a:p>
          <a:p>
            <a:pPr lvl="0" algn="r" rtl="1">
              <a:lnSpc>
                <a:spcPct val="150000"/>
              </a:lnSpc>
              <a:buNone/>
            </a:pPr>
            <a:r>
              <a:rPr lang="fa-IR" sz="3000" dirty="0" smtClean="0">
                <a:cs typeface="B Koodak" pitchFamily="2" charset="-78"/>
              </a:rPr>
              <a:t>    </a:t>
            </a:r>
            <a:r>
              <a:rPr lang="fa-IR" sz="3000" dirty="0">
                <a:cs typeface="B Koodak" pitchFamily="2" charset="-78"/>
              </a:rPr>
              <a:t>ران – عضله ساق پا</a:t>
            </a:r>
            <a:r>
              <a:rPr lang="fa-IR" dirty="0">
                <a:cs typeface="B Koodak" pitchFamily="2" charset="-78"/>
              </a:rPr>
              <a:t>) </a:t>
            </a:r>
            <a:endParaRPr lang="en-US" dirty="0">
              <a:cs typeface="B Koodak" pitchFamily="2" charset="-78"/>
            </a:endParaRPr>
          </a:p>
          <a:p>
            <a:pPr lvl="0" algn="r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dirty="0">
                <a:cs typeface="B Koodak" pitchFamily="2" charset="-78"/>
              </a:rPr>
              <a:t>کپل و عضلات مفصل ران </a:t>
            </a:r>
            <a:endParaRPr lang="en-US" dirty="0">
              <a:cs typeface="B Koodak" pitchFamily="2" charset="-78"/>
            </a:endParaRPr>
          </a:p>
          <a:p>
            <a:pPr lvl="0" algn="r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dirty="0">
                <a:cs typeface="B Koodak" pitchFamily="2" charset="-78"/>
              </a:rPr>
              <a:t>عضلات شانه وبازوها </a:t>
            </a:r>
            <a:endParaRPr lang="en-US" dirty="0">
              <a:cs typeface="B Koodak" pitchFamily="2" charset="-78"/>
            </a:endParaRPr>
          </a:p>
          <a:p>
            <a:pPr algn="r" rtl="1">
              <a:lnSpc>
                <a:spcPct val="150000"/>
              </a:lnSpc>
              <a:buFont typeface="Courier New" pitchFamily="49" charset="0"/>
              <a:buChar char="o"/>
            </a:pPr>
            <a:r>
              <a:rPr lang="fa-IR" dirty="0">
                <a:cs typeface="B Koodak" pitchFamily="2" charset="-78"/>
              </a:rPr>
              <a:t>عضلات </a:t>
            </a:r>
            <a:r>
              <a:rPr lang="fa-IR" dirty="0" smtClean="0">
                <a:cs typeface="B Koodak" pitchFamily="2" charset="-78"/>
              </a:rPr>
              <a:t>شکمی </a:t>
            </a:r>
            <a:endParaRPr lang="en-US" dirty="0">
              <a:cs typeface="B Kooda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643174" y="4286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FITNS069.WM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351955"/>
            <a:ext cx="4143372" cy="30258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1114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sz="6000" dirty="0" smtClean="0">
                <a:cs typeface="B Jadid" pitchFamily="2" charset="-78"/>
              </a:rPr>
              <a:t>آثار ورزش بر بدن ما</a:t>
            </a:r>
            <a:endParaRPr lang="en-US" sz="6000" dirty="0">
              <a:cs typeface="B Jadid" pitchFamily="2" charset="-78"/>
            </a:endParaRPr>
          </a:p>
        </p:txBody>
      </p:sp>
      <p:pic>
        <p:nvPicPr>
          <p:cNvPr id="4" name="Picture 3" descr="0424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727104"/>
            <a:ext cx="2357454" cy="3467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fa-IR" sz="5000" dirty="0" smtClean="0">
                <a:cs typeface="B Jadid" pitchFamily="2" charset="-78"/>
              </a:rPr>
              <a:t>دستگاه اسكلتي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643182"/>
            <a:ext cx="6786610" cy="1971676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4000" dirty="0" smtClean="0">
                <a:cs typeface="B Nazanin" pitchFamily="2" charset="-78"/>
              </a:rPr>
              <a:t>تحريك ترشح هورمون رشد</a:t>
            </a:r>
          </a:p>
          <a:p>
            <a:pPr algn="r" rtl="1">
              <a:buNone/>
            </a:pPr>
            <a:endParaRPr lang="fa-IR" sz="40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4000" dirty="0" smtClean="0">
                <a:cs typeface="B Nazanin" pitchFamily="2" charset="-78"/>
              </a:rPr>
              <a:t>جلوگيري از پوكي استخوان</a:t>
            </a:r>
            <a:endParaRPr lang="en-US" sz="4000" dirty="0">
              <a:cs typeface="B Nazanin" pitchFamily="2" charset="-78"/>
            </a:endParaRPr>
          </a:p>
        </p:txBody>
      </p:sp>
      <p:pic>
        <p:nvPicPr>
          <p:cNvPr id="4" name="Picture 3" descr="3d_model_anat_spine_web1.jpg"/>
          <p:cNvPicPr>
            <a:picLocks noChangeAspect="1"/>
          </p:cNvPicPr>
          <p:nvPr/>
        </p:nvPicPr>
        <p:blipFill>
          <a:blip r:embed="rId2">
            <a:lum bright="30000"/>
          </a:blip>
          <a:stretch>
            <a:fillRect/>
          </a:stretch>
        </p:blipFill>
        <p:spPr>
          <a:xfrm>
            <a:off x="571472" y="2071678"/>
            <a:ext cx="2857520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قلب و عروق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32" y="1957390"/>
            <a:ext cx="6086460" cy="3471874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به‌گردش درآوردن مؤثر خون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كاهش سرعت ضربان قلب در درازمدت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تقويت عضله قلب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افزايش حجم گردش‌خون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كاهش چربيهاي بد بدن</a:t>
            </a:r>
          </a:p>
        </p:txBody>
      </p:sp>
      <p:pic>
        <p:nvPicPr>
          <p:cNvPr id="4" name="Picture 3" descr="image00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857364"/>
            <a:ext cx="334416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دستگاه دفاعي بدن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928802"/>
            <a:ext cx="7229468" cy="2686056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افزايش تعداد گلبولهاي سفيد خون</a:t>
            </a:r>
          </a:p>
          <a:p>
            <a:pPr algn="r" rtl="1">
              <a:buFont typeface="Wingdings" pitchFamily="2" charset="2"/>
              <a:buChar char="ü"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افزايش مقاومت در برابر بيماريها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8" name="Picture 7" descr="SNIFF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928802"/>
            <a:ext cx="2214578" cy="3805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عملكرد تحصيلي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71678"/>
            <a:ext cx="7143800" cy="3614750"/>
          </a:xfrm>
        </p:spPr>
        <p:txBody>
          <a:bodyPr/>
          <a:lstStyle/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افزايش توان يادگيري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افزايش ظرفيت آموزش‌پذيري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افزايش اعتماد به‌نفس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" name="Picture 3" descr="95115152220156169218234429817115838551822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000240"/>
            <a:ext cx="2643206" cy="2497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GNG21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857364"/>
            <a:ext cx="2661205" cy="3286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72" y="320040"/>
            <a:ext cx="7239000" cy="1143000"/>
          </a:xfrm>
        </p:spPr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اجزاي يك ورزش خوب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7729534" cy="3097227"/>
          </a:xfrm>
        </p:spPr>
        <p:txBody>
          <a:bodyPr>
            <a:no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fa-IR" sz="3700" dirty="0" smtClean="0">
                <a:cs typeface="B Nazanin" pitchFamily="2" charset="-78"/>
              </a:rPr>
              <a:t>تقويت گردش خون (ورزش هوازي)</a:t>
            </a:r>
          </a:p>
          <a:p>
            <a:pPr algn="r" rtl="1">
              <a:buFont typeface="Wingdings" pitchFamily="2" charset="2"/>
              <a:buChar char="ü"/>
            </a:pPr>
            <a:endParaRPr lang="fa-IR" sz="37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700" dirty="0" smtClean="0">
                <a:cs typeface="B Nazanin" pitchFamily="2" charset="-78"/>
              </a:rPr>
              <a:t>افزايش قدرت عضلاني (ورزش قدرتي)</a:t>
            </a:r>
          </a:p>
          <a:p>
            <a:pPr algn="r" rtl="1">
              <a:buFont typeface="Wingdings" pitchFamily="2" charset="2"/>
              <a:buChar char="ü"/>
            </a:pPr>
            <a:endParaRPr lang="fa-IR" sz="3700" dirty="0" smtClean="0">
              <a:cs typeface="B Nazanin" pitchFamily="2" charset="-78"/>
            </a:endParaRPr>
          </a:p>
          <a:p>
            <a:pPr algn="r" rtl="1">
              <a:buFont typeface="Wingdings" pitchFamily="2" charset="2"/>
              <a:buChar char="ü"/>
            </a:pPr>
            <a:r>
              <a:rPr lang="fa-IR" sz="3700" dirty="0" smtClean="0">
                <a:cs typeface="B Nazanin" pitchFamily="2" charset="-78"/>
              </a:rPr>
              <a:t>افزايش انعطاف‌پذيري (ورزش كششي)</a:t>
            </a:r>
            <a:endParaRPr lang="en-US" sz="37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000" dirty="0" smtClean="0">
                <a:cs typeface="B Jadid" pitchFamily="2" charset="-78"/>
              </a:rPr>
              <a:t>ورزش‌هاي هوازي</a:t>
            </a:r>
            <a:endParaRPr lang="en-US" sz="5000" dirty="0">
              <a:cs typeface="B Jadid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2171704"/>
            <a:ext cx="8229600" cy="1828800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fa-IR" sz="4000" dirty="0" smtClean="0">
                <a:cs typeface="B Koodak" pitchFamily="2" charset="-78"/>
              </a:rPr>
              <a:t>فعاليت قلب و دستگاه تنفس، تأمين سوخت لازم</a:t>
            </a:r>
            <a:endParaRPr lang="en-US" sz="4000" dirty="0">
              <a:cs typeface="B Koodak" pitchFamily="2" charset="-78"/>
            </a:endParaRPr>
          </a:p>
        </p:txBody>
      </p:sp>
      <p:pic>
        <p:nvPicPr>
          <p:cNvPr id="4" name="Picture 3" descr="T510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64" y="3286124"/>
            <a:ext cx="3429514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358</Words>
  <Application>Microsoft Office PowerPoint</Application>
  <PresentationFormat>On-screen Show (4:3)</PresentationFormat>
  <Paragraphs>105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ورزش، سلامت، تحصيل</vt:lpstr>
      <vt:lpstr>Slide 2</vt:lpstr>
      <vt:lpstr>Slide 3</vt:lpstr>
      <vt:lpstr>دستگاه اسكلتي</vt:lpstr>
      <vt:lpstr>قلب و عروق</vt:lpstr>
      <vt:lpstr>دستگاه دفاعي بدن</vt:lpstr>
      <vt:lpstr>عملكرد تحصيلي</vt:lpstr>
      <vt:lpstr>اجزاي يك ورزش خوب</vt:lpstr>
      <vt:lpstr>ورزش‌هاي هوازي</vt:lpstr>
      <vt:lpstr>ضربان قلب حداكثري</vt:lpstr>
      <vt:lpstr>ضربان قلب هدف</vt:lpstr>
      <vt:lpstr>ورزش سبك</vt:lpstr>
      <vt:lpstr>ورزش سبك</vt:lpstr>
      <vt:lpstr>ورزشهای متوسط </vt:lpstr>
      <vt:lpstr>ورزشهای متوسط </vt:lpstr>
      <vt:lpstr>نمونه‌هايي از ورزش متوسط</vt:lpstr>
      <vt:lpstr>ورزشهای سنگین </vt:lpstr>
      <vt:lpstr>ورزشهای سنگین </vt:lpstr>
      <vt:lpstr>ورزش‌هاي قدرتي</vt:lpstr>
      <vt:lpstr>انواع ورزش‌هاي قدرتي</vt:lpstr>
      <vt:lpstr>ورزشهای کششی</vt:lpstr>
      <vt:lpstr>مهمترين عضلات در گروه ورزشهای کششی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Bahman</cp:lastModifiedBy>
  <cp:revision>28</cp:revision>
  <dcterms:created xsi:type="dcterms:W3CDTF">2008-04-30T02:18:22Z</dcterms:created>
  <dcterms:modified xsi:type="dcterms:W3CDTF">2009-02-07T09:07:04Z</dcterms:modified>
</cp:coreProperties>
</file>